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20" Type="http://schemas.openxmlformats.org/officeDocument/2006/relationships/image" Target="../media/image16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23" Type="http://schemas.openxmlformats.org/officeDocument/2006/relationships/image" Target="../media/image80.png"/><Relationship Id="rId24" Type="http://schemas.openxmlformats.org/officeDocument/2006/relationships/image" Target="../media/image8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23" Type="http://schemas.openxmlformats.org/officeDocument/2006/relationships/image" Target="../media/image103.png"/><Relationship Id="rId24" Type="http://schemas.openxmlformats.org/officeDocument/2006/relationships/image" Target="../media/image104.png"/><Relationship Id="rId25" Type="http://schemas.openxmlformats.org/officeDocument/2006/relationships/image" Target="../media/image105.png"/><Relationship Id="rId26" Type="http://schemas.openxmlformats.org/officeDocument/2006/relationships/image" Target="../media/image10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Relationship Id="rId18" Type="http://schemas.openxmlformats.org/officeDocument/2006/relationships/image" Target="../media/image14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381" y="542857"/>
              <a:ext cx="17180952" cy="92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7478" y="4205857"/>
            <a:ext cx="14670758" cy="5057659"/>
            <a:chOff x="1807478" y="4205857"/>
            <a:chExt cx="14670758" cy="50576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478" y="4205857"/>
              <a:ext cx="14670758" cy="50576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6598" y="3285798"/>
            <a:ext cx="15404921" cy="56112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26467" y="2174041"/>
            <a:ext cx="12255358" cy="27604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90476" y="7522272"/>
            <a:ext cx="5104762" cy="1286116"/>
            <a:chOff x="6590476" y="7522272"/>
            <a:chExt cx="5104762" cy="12861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0476" y="7522272"/>
              <a:ext cx="5104762" cy="128611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86261" y="7756641"/>
            <a:ext cx="3978900" cy="758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8391" y="6192672"/>
            <a:ext cx="4141070" cy="5926264"/>
            <a:chOff x="238391" y="6192672"/>
            <a:chExt cx="4141070" cy="59262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360000">
              <a:off x="-1719522" y="3342162"/>
              <a:ext cx="8282140" cy="1185252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1360000">
              <a:off x="238391" y="6192672"/>
              <a:ext cx="4141070" cy="5926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91816" y="5686400"/>
            <a:ext cx="3859065" cy="6171429"/>
            <a:chOff x="14191816" y="5686400"/>
            <a:chExt cx="3859065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60000">
              <a:off x="12146935" y="2694092"/>
              <a:ext cx="7718130" cy="123428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60000">
              <a:off x="14191816" y="5686400"/>
              <a:ext cx="385906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78082" y="4717527"/>
            <a:ext cx="6668823" cy="1463174"/>
            <a:chOff x="3178082" y="4717527"/>
            <a:chExt cx="6668823" cy="14631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8082" y="4717527"/>
              <a:ext cx="6668823" cy="14631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74560" y="4205857"/>
            <a:ext cx="4013123" cy="1463174"/>
            <a:chOff x="10974560" y="4205857"/>
            <a:chExt cx="4013123" cy="14631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74560" y="4205857"/>
              <a:ext cx="4013123" cy="14631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96904" y="-980978"/>
            <a:ext cx="10291907" cy="2938668"/>
            <a:chOff x="3996904" y="-980978"/>
            <a:chExt cx="10291907" cy="29386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996904" y="-980978"/>
              <a:ext cx="1552910" cy="2938668"/>
              <a:chOff x="3996904" y="-980978"/>
              <a:chExt cx="1552910" cy="29386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996904" y="-980978"/>
                <a:ext cx="1552910" cy="293866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909903" y="-980978"/>
              <a:ext cx="1552910" cy="2938668"/>
              <a:chOff x="6909903" y="-980978"/>
              <a:chExt cx="1552910" cy="293866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909903" y="-980978"/>
                <a:ext cx="1552910" cy="29386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822902" y="-980978"/>
              <a:ext cx="1552910" cy="2938668"/>
              <a:chOff x="9822902" y="-980978"/>
              <a:chExt cx="1552910" cy="293866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22902" y="-980978"/>
                <a:ext cx="1552910" cy="29386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735900" y="-980978"/>
              <a:ext cx="1552910" cy="2938668"/>
              <a:chOff x="12735900" y="-980978"/>
              <a:chExt cx="1552910" cy="293866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735900" y="-980978"/>
                <a:ext cx="1552910" cy="29386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3810" y="-247619"/>
            <a:ext cx="18933333" cy="3556713"/>
            <a:chOff x="-323810" y="-247619"/>
            <a:chExt cx="18933333" cy="35567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3810" y="-247619"/>
              <a:ext cx="18933333" cy="35567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4387" y="1184630"/>
            <a:ext cx="11859208" cy="25885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1196" y="750890"/>
            <a:ext cx="7980196" cy="7560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3196" y="3900018"/>
            <a:ext cx="6772231" cy="9108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32266" y="3876346"/>
            <a:ext cx="2119986" cy="1155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98819" y="5308282"/>
            <a:ext cx="3492927" cy="3648445"/>
            <a:chOff x="9298819" y="5308282"/>
            <a:chExt cx="3492927" cy="36484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4791" y="3641797"/>
              <a:ext cx="6985855" cy="729689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8819" y="5308282"/>
              <a:ext cx="3492927" cy="36484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9647" y="6093402"/>
            <a:ext cx="3121049" cy="2662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03670" y="5308282"/>
            <a:ext cx="3492927" cy="3648445"/>
            <a:chOff x="13103670" y="5308282"/>
            <a:chExt cx="3492927" cy="36484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9643" y="3641797"/>
              <a:ext cx="6985855" cy="729689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03670" y="5308282"/>
              <a:ext cx="3492927" cy="36484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48409" y="6093402"/>
            <a:ext cx="3291401" cy="26717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93968" y="5308282"/>
            <a:ext cx="3492927" cy="3648445"/>
            <a:chOff x="5493968" y="5308282"/>
            <a:chExt cx="3492927" cy="36484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9940" y="3641797"/>
              <a:ext cx="6985855" cy="729689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3968" y="5308282"/>
              <a:ext cx="3492927" cy="364844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81409" y="6093402"/>
            <a:ext cx="3305296" cy="26717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116" y="5308282"/>
            <a:ext cx="3492927" cy="3648445"/>
            <a:chOff x="1689116" y="5308282"/>
            <a:chExt cx="3492927" cy="36484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9" y="3641797"/>
              <a:ext cx="6985855" cy="72968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9116" y="5308282"/>
              <a:ext cx="3492927" cy="36484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05037" y="6093402"/>
            <a:ext cx="3103163" cy="27098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39496" y="3202279"/>
            <a:ext cx="2231508" cy="5482083"/>
            <a:chOff x="15139496" y="3202279"/>
            <a:chExt cx="2231508" cy="54820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39496" y="3202279"/>
              <a:ext cx="2231508" cy="54820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1105" y="3406379"/>
            <a:ext cx="3484247" cy="5150073"/>
            <a:chOff x="911105" y="3406379"/>
            <a:chExt cx="3484247" cy="51500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1105" y="3406379"/>
              <a:ext cx="3484247" cy="5150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4519" y="2275995"/>
            <a:ext cx="19450503" cy="8638264"/>
            <a:chOff x="-694519" y="2275995"/>
            <a:chExt cx="19450503" cy="86382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13581660" y="2540923"/>
              <a:ext cx="2848100" cy="29022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40000">
              <a:off x="13312786" y="7505754"/>
              <a:ext cx="2877170" cy="294184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15296298" y="6746715"/>
              <a:ext cx="1942352" cy="1984542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20000">
              <a:off x="1265899" y="2243575"/>
              <a:ext cx="3606823" cy="365628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40000">
              <a:off x="-686004" y="6484070"/>
              <a:ext cx="3606823" cy="36562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60000">
              <a:off x="118873" y="4319073"/>
              <a:ext cx="1942352" cy="198455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0000">
              <a:off x="16870109" y="3518903"/>
              <a:ext cx="2185910" cy="22299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810" y="-247619"/>
            <a:ext cx="18933333" cy="3314286"/>
            <a:chOff x="-323810" y="-247619"/>
            <a:chExt cx="18933333" cy="33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23810" y="-247619"/>
              <a:ext cx="18933333" cy="33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02022" y="1102957"/>
            <a:ext cx="9722932" cy="25885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53682" y="715091"/>
            <a:ext cx="5195425" cy="7560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377299" y="938036"/>
            <a:ext cx="21040313" cy="114763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0758" y="9231746"/>
            <a:ext cx="1679597" cy="319998"/>
            <a:chOff x="13400758" y="9231746"/>
            <a:chExt cx="1679597" cy="319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0758" y="9231746"/>
              <a:ext cx="1679597" cy="319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810" y="-247619"/>
            <a:ext cx="18933333" cy="3314286"/>
            <a:chOff x="-323810" y="-247619"/>
            <a:chExt cx="18933333" cy="33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810" y="-247619"/>
              <a:ext cx="18933333" cy="33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2022" y="1102957"/>
            <a:ext cx="9722932" cy="25885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3682" y="715091"/>
            <a:ext cx="5195425" cy="7560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657338" y="1402852"/>
            <a:ext cx="21040313" cy="88774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89261" y="8503883"/>
            <a:ext cx="8611171" cy="11577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729" y="8417764"/>
            <a:ext cx="2261433" cy="1199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02010" y="2342988"/>
            <a:ext cx="1843783" cy="4529572"/>
            <a:chOff x="12102010" y="2342988"/>
            <a:chExt cx="1843783" cy="45295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2010" y="2342988"/>
              <a:ext cx="1843783" cy="45295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88176" y="4813095"/>
            <a:ext cx="2989408" cy="4418651"/>
            <a:chOff x="14888176" y="4813095"/>
            <a:chExt cx="2989408" cy="44186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88176" y="4813095"/>
              <a:ext cx="2989408" cy="44186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14286" y="9231746"/>
            <a:ext cx="1445667" cy="319998"/>
            <a:chOff x="15314286" y="9231746"/>
            <a:chExt cx="1445667" cy="3199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14286" y="9231746"/>
              <a:ext cx="1445667" cy="3199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00758" y="2057143"/>
            <a:ext cx="3315766" cy="7334602"/>
            <a:chOff x="13400758" y="2057143"/>
            <a:chExt cx="3315766" cy="73346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33052" y="-1519981"/>
              <a:ext cx="6631532" cy="1466920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00758" y="2057143"/>
              <a:ext cx="3315766" cy="733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381" y="542857"/>
              <a:ext cx="17180952" cy="92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7478" y="4205857"/>
            <a:ext cx="14670758" cy="5057659"/>
            <a:chOff x="1807478" y="4205857"/>
            <a:chExt cx="14670758" cy="50576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478" y="4205857"/>
              <a:ext cx="14670758" cy="50576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269" y="4182064"/>
            <a:ext cx="17571615" cy="50001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6842" y="2795401"/>
            <a:ext cx="12255358" cy="27604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96904" y="-980978"/>
            <a:ext cx="10291907" cy="2938668"/>
            <a:chOff x="3996904" y="-980978"/>
            <a:chExt cx="10291907" cy="29386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96904" y="-980978"/>
              <a:ext cx="1552910" cy="2938668"/>
              <a:chOff x="3996904" y="-980978"/>
              <a:chExt cx="1552910" cy="293866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96904" y="-980978"/>
                <a:ext cx="1552910" cy="293866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909903" y="-980978"/>
              <a:ext cx="1552910" cy="2938668"/>
              <a:chOff x="6909903" y="-980978"/>
              <a:chExt cx="1552910" cy="293866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909903" y="-980978"/>
                <a:ext cx="1552910" cy="29386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822902" y="-980978"/>
              <a:ext cx="1552910" cy="2938668"/>
              <a:chOff x="9822902" y="-980978"/>
              <a:chExt cx="1552910" cy="293866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22902" y="-980978"/>
                <a:ext cx="1552910" cy="29386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735900" y="-980978"/>
              <a:ext cx="1552910" cy="2938668"/>
              <a:chOff x="12735900" y="-980978"/>
              <a:chExt cx="1552910" cy="293866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35900" y="-980978"/>
                <a:ext cx="1552910" cy="29386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3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52381" y="542857"/>
              <a:ext cx="17180952" cy="9200000"/>
              <a:chOff x="552381" y="542857"/>
              <a:chExt cx="17180952" cy="920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52381" y="542857"/>
                <a:ext cx="17180952" cy="920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7478" y="4205857"/>
              <a:ext cx="14670758" cy="5057659"/>
              <a:chOff x="1807478" y="4205857"/>
              <a:chExt cx="14670758" cy="505765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7478" y="4205857"/>
                <a:ext cx="14670758" cy="505765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2329" y="980226"/>
            <a:ext cx="9335571" cy="2588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08781" y="5081787"/>
            <a:ext cx="3705558" cy="697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8815" y="8039718"/>
            <a:ext cx="3576691" cy="631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33249" y="3853190"/>
            <a:ext cx="1410095" cy="1035361"/>
            <a:chOff x="13433249" y="3853190"/>
            <a:chExt cx="1410095" cy="1035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3249" y="3853190"/>
              <a:ext cx="1410095" cy="1035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90879" y="5899596"/>
            <a:ext cx="2494902" cy="2494902"/>
            <a:chOff x="12890879" y="5899596"/>
            <a:chExt cx="2494902" cy="24949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0879" y="5899596"/>
              <a:ext cx="2494902" cy="249490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2625" y="8034901"/>
            <a:ext cx="3774653" cy="6313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1214" y="5118339"/>
            <a:ext cx="3010548" cy="6313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86538" y="3474608"/>
            <a:ext cx="1251199" cy="1445003"/>
            <a:chOff x="8686538" y="3474608"/>
            <a:chExt cx="1251199" cy="14450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538" y="3474608"/>
              <a:ext cx="1251199" cy="14450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95362" y="6094333"/>
            <a:ext cx="2184436" cy="2184436"/>
            <a:chOff x="8195362" y="6094333"/>
            <a:chExt cx="2184436" cy="21844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95362" y="6094333"/>
              <a:ext cx="2184436" cy="21844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55798" y="5113518"/>
            <a:ext cx="3789129" cy="6598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5798" y="8034897"/>
            <a:ext cx="4147291" cy="6313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34560" y="5852872"/>
            <a:ext cx="2250222" cy="2250222"/>
            <a:chOff x="3334560" y="5852872"/>
            <a:chExt cx="2250222" cy="22502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4560" y="5852872"/>
              <a:ext cx="2250222" cy="22502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28194" y="3278105"/>
            <a:ext cx="2062949" cy="2062949"/>
            <a:chOff x="3428194" y="3278105"/>
            <a:chExt cx="2062949" cy="206294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28194" y="3278105"/>
              <a:ext cx="2062949" cy="2062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92271" y="4181363"/>
            <a:ext cx="2075619" cy="4703277"/>
            <a:chOff x="14192271" y="4181363"/>
            <a:chExt cx="2075619" cy="4703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20000">
              <a:off x="14192271" y="4181363"/>
              <a:ext cx="2075619" cy="4703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810" y="-247619"/>
            <a:ext cx="18933333" cy="3314286"/>
            <a:chOff x="-323810" y="-247619"/>
            <a:chExt cx="18933333" cy="33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810" y="-247619"/>
              <a:ext cx="18933333" cy="33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5354" y="1025630"/>
            <a:ext cx="11925024" cy="25892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78523" y="534371"/>
            <a:ext cx="10659776" cy="8468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5763" y="3801466"/>
            <a:ext cx="3809549" cy="2925376"/>
            <a:chOff x="7265763" y="3801466"/>
            <a:chExt cx="3809549" cy="2925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5763" y="3801466"/>
              <a:ext cx="3809549" cy="2925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60543" y="6689557"/>
            <a:ext cx="12419611" cy="2838229"/>
            <a:chOff x="2960543" y="6689557"/>
            <a:chExt cx="12419611" cy="28382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0543" y="6689557"/>
              <a:ext cx="12419611" cy="28382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60543" y="3801466"/>
            <a:ext cx="4361148" cy="2925376"/>
            <a:chOff x="2960543" y="3801466"/>
            <a:chExt cx="4361148" cy="29253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0543" y="3801466"/>
              <a:ext cx="4361148" cy="2925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19384" y="3801466"/>
            <a:ext cx="4360770" cy="2925376"/>
            <a:chOff x="11019384" y="3801466"/>
            <a:chExt cx="4360770" cy="29253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9384" y="3801466"/>
              <a:ext cx="4360770" cy="29253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88282" y="6498849"/>
            <a:ext cx="683596" cy="659290"/>
            <a:chOff x="14888282" y="6498849"/>
            <a:chExt cx="683596" cy="6592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140000">
              <a:off x="14888282" y="6498849"/>
              <a:ext cx="683596" cy="6592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78613" y="8739724"/>
            <a:ext cx="1596571" cy="587906"/>
            <a:chOff x="14278613" y="8739724"/>
            <a:chExt cx="1596571" cy="5879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580000">
              <a:off x="14278613" y="8739724"/>
              <a:ext cx="1596571" cy="5879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29895" y="3899753"/>
            <a:ext cx="1596571" cy="587906"/>
            <a:chOff x="2529895" y="3899753"/>
            <a:chExt cx="1596571" cy="5879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2529895" y="3899753"/>
              <a:ext cx="1596571" cy="5879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76568" y="4867560"/>
            <a:ext cx="654306" cy="793188"/>
            <a:chOff x="16376568" y="4867560"/>
            <a:chExt cx="654306" cy="7931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4800000">
              <a:off x="16376568" y="4867560"/>
              <a:ext cx="654306" cy="793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19180" y="4006748"/>
            <a:ext cx="2302902" cy="5218291"/>
            <a:chOff x="14219180" y="4006748"/>
            <a:chExt cx="2302902" cy="52182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40000">
              <a:off x="14219180" y="4006748"/>
              <a:ext cx="2302902" cy="52182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810" y="-247619"/>
            <a:ext cx="18933333" cy="3556713"/>
            <a:chOff x="-323810" y="-247619"/>
            <a:chExt cx="18933333" cy="35567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810" y="-247619"/>
              <a:ext cx="18933333" cy="35567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1429" y="3911461"/>
            <a:ext cx="12408726" cy="5237437"/>
            <a:chOff x="2971429" y="3911461"/>
            <a:chExt cx="12408726" cy="52374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429" y="3911461"/>
              <a:ext cx="12408726" cy="52374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5354" y="1025630"/>
            <a:ext cx="11925024" cy="25892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78523" y="534371"/>
            <a:ext cx="10659776" cy="8468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909840" y="6623388"/>
            <a:ext cx="665024" cy="641379"/>
            <a:chOff x="14909840" y="6623388"/>
            <a:chExt cx="665024" cy="6413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60000">
              <a:off x="14909840" y="6623388"/>
              <a:ext cx="665024" cy="6413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6981" y="4035384"/>
            <a:ext cx="1970463" cy="587906"/>
            <a:chOff x="2306981" y="4035384"/>
            <a:chExt cx="1970463" cy="5879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580000">
              <a:off x="2306981" y="4035384"/>
              <a:ext cx="1970463" cy="58790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23282" y="7865888"/>
            <a:ext cx="4242614" cy="2618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55901" y="8097306"/>
            <a:ext cx="1757584" cy="1657491"/>
            <a:chOff x="7755901" y="8097306"/>
            <a:chExt cx="1757584" cy="16574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5901" y="8097306"/>
              <a:ext cx="1757584" cy="165749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63724" y="8109622"/>
            <a:ext cx="1549464" cy="15524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63302" y="8099105"/>
            <a:ext cx="1757584" cy="1657491"/>
            <a:chOff x="9763302" y="8099105"/>
            <a:chExt cx="1757584" cy="16574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63302" y="8099105"/>
              <a:ext cx="1757584" cy="165749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3344" y="8115017"/>
            <a:ext cx="1736349" cy="15524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70704" y="8099105"/>
            <a:ext cx="1757584" cy="1657491"/>
            <a:chOff x="11770704" y="8099105"/>
            <a:chExt cx="1757584" cy="165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70704" y="8099105"/>
              <a:ext cx="1757584" cy="16574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55239" y="8115017"/>
            <a:ext cx="1587854" cy="15524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930563" y="8579601"/>
            <a:ext cx="1970463" cy="587906"/>
            <a:chOff x="13930563" y="8579601"/>
            <a:chExt cx="1970463" cy="5879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580000">
              <a:off x="13930563" y="8579601"/>
              <a:ext cx="1970463" cy="587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77024" y="4731056"/>
            <a:ext cx="13731667" cy="5010961"/>
            <a:chOff x="2277024" y="4731056"/>
            <a:chExt cx="13731667" cy="5010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7024" y="4731056"/>
              <a:ext cx="13731667" cy="5010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810" y="-247619"/>
            <a:ext cx="18933333" cy="3556713"/>
            <a:chOff x="-323810" y="-247619"/>
            <a:chExt cx="18933333" cy="35567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810" y="-247619"/>
              <a:ext cx="18933333" cy="35567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143" y="3871454"/>
            <a:ext cx="10971429" cy="1719203"/>
            <a:chOff x="3657143" y="3871454"/>
            <a:chExt cx="10971429" cy="17192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28571" y="3170548"/>
              <a:ext cx="21942857" cy="34384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143" y="3871454"/>
              <a:ext cx="10971429" cy="171920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87726" y="1141052"/>
            <a:ext cx="10691151" cy="25885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1196" y="715091"/>
            <a:ext cx="7109139" cy="8417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7477" y="4148239"/>
            <a:ext cx="8051366" cy="7872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89454" y="6255047"/>
            <a:ext cx="5824832" cy="1070052"/>
            <a:chOff x="3089454" y="6255047"/>
            <a:chExt cx="5824832" cy="10700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089454" y="6255047"/>
              <a:ext cx="5824832" cy="1070052"/>
              <a:chOff x="3089454" y="6255047"/>
              <a:chExt cx="5824832" cy="107005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7038" y="5785871"/>
                <a:ext cx="11649663" cy="214010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454" y="6255047"/>
                <a:ext cx="5824832" cy="107005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4410" y="6296808"/>
              <a:ext cx="902273" cy="88271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7389" y="6412163"/>
              <a:ext cx="2971532" cy="6320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3057" y="7958982"/>
            <a:ext cx="5824832" cy="1070052"/>
            <a:chOff x="3093057" y="7958982"/>
            <a:chExt cx="5824832" cy="10700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93057" y="7958982"/>
              <a:ext cx="5824832" cy="1070052"/>
              <a:chOff x="3093057" y="7958982"/>
              <a:chExt cx="5824832" cy="107005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0641" y="7489806"/>
                <a:ext cx="11649663" cy="2140105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93057" y="7958982"/>
                <a:ext cx="5824832" cy="107005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4410" y="7997579"/>
              <a:ext cx="902273" cy="88270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91361" y="8112280"/>
              <a:ext cx="3194656" cy="6606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7826" y="7958982"/>
            <a:ext cx="5824832" cy="1070052"/>
            <a:chOff x="9367826" y="7958982"/>
            <a:chExt cx="5824832" cy="107005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367826" y="7958982"/>
              <a:ext cx="5824832" cy="1070052"/>
              <a:chOff x="9367826" y="7958982"/>
              <a:chExt cx="5824832" cy="107005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55410" y="7489806"/>
                <a:ext cx="11649663" cy="2140105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367826" y="7958982"/>
                <a:ext cx="5824832" cy="1070052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51363" y="7997579"/>
              <a:ext cx="902273" cy="88270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94342" y="8116098"/>
              <a:ext cx="2700761" cy="6320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64224" y="6255047"/>
            <a:ext cx="5824832" cy="1070052"/>
            <a:chOff x="9364224" y="6255047"/>
            <a:chExt cx="5824832" cy="10700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364224" y="6255047"/>
              <a:ext cx="5824832" cy="1070052"/>
              <a:chOff x="9364224" y="6255047"/>
              <a:chExt cx="5824832" cy="107005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451808" y="5785871"/>
                <a:ext cx="11649663" cy="2140105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364224" y="6255047"/>
                <a:ext cx="5824832" cy="107005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51363" y="6293644"/>
              <a:ext cx="902273" cy="88270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94342" y="6408344"/>
              <a:ext cx="2962009" cy="632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77024" y="4731056"/>
            <a:ext cx="13731667" cy="5010961"/>
            <a:chOff x="2277024" y="4731056"/>
            <a:chExt cx="13731667" cy="5010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7024" y="4731056"/>
              <a:ext cx="13731667" cy="5010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810" y="-247619"/>
            <a:ext cx="18933333" cy="3556713"/>
            <a:chOff x="-323810" y="-247619"/>
            <a:chExt cx="18933333" cy="35567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810" y="-247619"/>
              <a:ext cx="18933333" cy="35567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7143" y="3871454"/>
            <a:ext cx="10971429" cy="1719203"/>
            <a:chOff x="3657143" y="3871454"/>
            <a:chExt cx="10971429" cy="17192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28571" y="3170548"/>
              <a:ext cx="21942857" cy="34384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143" y="3871454"/>
              <a:ext cx="10971429" cy="171920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87726" y="1141052"/>
            <a:ext cx="10691151" cy="25885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1196" y="715091"/>
            <a:ext cx="7109139" cy="8417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7477" y="4148239"/>
            <a:ext cx="8051366" cy="7872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89454" y="6255047"/>
            <a:ext cx="5824832" cy="1070052"/>
            <a:chOff x="3089454" y="6255047"/>
            <a:chExt cx="5824832" cy="10700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089454" y="6255047"/>
              <a:ext cx="5824832" cy="1070052"/>
              <a:chOff x="3089454" y="6255047"/>
              <a:chExt cx="5824832" cy="107005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7038" y="5785871"/>
                <a:ext cx="11649663" cy="214010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454" y="6255047"/>
                <a:ext cx="5824832" cy="107005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4410" y="6296808"/>
              <a:ext cx="902273" cy="88271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7389" y="6412163"/>
              <a:ext cx="2971532" cy="6320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3057" y="7958982"/>
            <a:ext cx="5824832" cy="1070052"/>
            <a:chOff x="3093057" y="7958982"/>
            <a:chExt cx="5824832" cy="10700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93057" y="7958982"/>
              <a:ext cx="5824832" cy="1070052"/>
              <a:chOff x="3093057" y="7958982"/>
              <a:chExt cx="5824832" cy="107005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0641" y="7489806"/>
                <a:ext cx="11649663" cy="2140105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93057" y="7958982"/>
                <a:ext cx="5824832" cy="107005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4410" y="7997579"/>
              <a:ext cx="902273" cy="88271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91361" y="8112280"/>
              <a:ext cx="3194656" cy="6606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4224" y="7861050"/>
            <a:ext cx="6891026" cy="1265918"/>
            <a:chOff x="9364224" y="7861050"/>
            <a:chExt cx="6891026" cy="126591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364224" y="7861050"/>
              <a:ext cx="6891026" cy="1265918"/>
              <a:chOff x="9364224" y="7861050"/>
              <a:chExt cx="6891026" cy="126591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674148" y="7086892"/>
                <a:ext cx="13782052" cy="2531836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364224" y="7861050"/>
                <a:ext cx="6891026" cy="1265918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81355" y="7906711"/>
              <a:ext cx="1058909" cy="105697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06766" y="8046924"/>
              <a:ext cx="3198109" cy="7595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64224" y="6255047"/>
            <a:ext cx="5824832" cy="1070052"/>
            <a:chOff x="9364224" y="6255047"/>
            <a:chExt cx="5824832" cy="10700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364224" y="6255047"/>
              <a:ext cx="5824832" cy="1070052"/>
              <a:chOff x="9364224" y="6255047"/>
              <a:chExt cx="5824832" cy="107005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451808" y="5785871"/>
                <a:ext cx="11649663" cy="2140105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364224" y="6255047"/>
                <a:ext cx="5824832" cy="107005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51363" y="6293644"/>
              <a:ext cx="902273" cy="88270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94342" y="6408344"/>
              <a:ext cx="2962009" cy="6320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139496" y="3202279"/>
            <a:ext cx="2231508" cy="5482083"/>
            <a:chOff x="15139496" y="3202279"/>
            <a:chExt cx="2231508" cy="548208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139496" y="3202279"/>
              <a:ext cx="2231508" cy="54820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1105" y="3406379"/>
            <a:ext cx="3484247" cy="5150073"/>
            <a:chOff x="911105" y="3406379"/>
            <a:chExt cx="3484247" cy="515007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1105" y="3406379"/>
              <a:ext cx="3484247" cy="5150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3810" y="-247619"/>
            <a:ext cx="18933333" cy="3556713"/>
            <a:chOff x="-323810" y="-247619"/>
            <a:chExt cx="18933333" cy="35567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3810" y="-247619"/>
              <a:ext cx="18933333" cy="35567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307" y="1189892"/>
            <a:ext cx="16565856" cy="26076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1196" y="715092"/>
            <a:ext cx="7425767" cy="756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16646" y="3857567"/>
            <a:ext cx="4341686" cy="4534994"/>
            <a:chOff x="2116646" y="3857567"/>
            <a:chExt cx="4341686" cy="45349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31" y="1786137"/>
              <a:ext cx="8683372" cy="906998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6646" y="3857567"/>
              <a:ext cx="4341686" cy="45349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8089" y="4468864"/>
            <a:ext cx="3412295" cy="36444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72014" y="3857567"/>
            <a:ext cx="4341686" cy="4534994"/>
            <a:chOff x="6972014" y="3857567"/>
            <a:chExt cx="4341686" cy="45349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8499" y="1786137"/>
              <a:ext cx="8683372" cy="906998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2014" y="3857567"/>
              <a:ext cx="4341686" cy="45349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33457" y="4439403"/>
            <a:ext cx="3412295" cy="36444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27382" y="3857567"/>
            <a:ext cx="4341686" cy="4534994"/>
            <a:chOff x="11827382" y="3857567"/>
            <a:chExt cx="4341686" cy="4534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3866" y="1786137"/>
              <a:ext cx="8683372" cy="906998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27382" y="3857567"/>
              <a:ext cx="4341686" cy="45349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44520" y="4468863"/>
            <a:ext cx="3986006" cy="36444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0191" y="7552710"/>
            <a:ext cx="16422745" cy="3800000"/>
            <a:chOff x="520191" y="7552710"/>
            <a:chExt cx="16422745" cy="380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520191" y="7552710"/>
              <a:ext cx="3796214" cy="379621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471908" y="9352473"/>
              <a:ext cx="14471028" cy="299494"/>
              <a:chOff x="2471908" y="9352473"/>
              <a:chExt cx="14471028" cy="29949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71908" y="9352473"/>
                <a:ext cx="14471028" cy="29949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983436" y="8834352"/>
            <a:ext cx="1403293" cy="1194853"/>
            <a:chOff x="15983436" y="8834352"/>
            <a:chExt cx="1403293" cy="11948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83436" y="8834352"/>
              <a:ext cx="1403293" cy="11948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46308" y="9264343"/>
            <a:ext cx="940959" cy="4941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3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42857"/>
            <a:ext cx="17180952" cy="9200000"/>
            <a:chOff x="552381" y="542857"/>
            <a:chExt cx="17180952" cy="92000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52381" y="542857"/>
              <a:ext cx="17180952" cy="9200000"/>
              <a:chOff x="552381" y="542857"/>
              <a:chExt cx="17180952" cy="920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52381" y="542857"/>
                <a:ext cx="17180952" cy="920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7478" y="4205857"/>
              <a:ext cx="14670758" cy="5057659"/>
              <a:chOff x="1807478" y="4205857"/>
              <a:chExt cx="14670758" cy="505765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7478" y="4205857"/>
                <a:ext cx="14670758" cy="505765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525" y="3139350"/>
            <a:ext cx="17318627" cy="39972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9929" y="6000885"/>
            <a:ext cx="10856485" cy="1007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57312" y="1941954"/>
            <a:ext cx="1371091" cy="1370910"/>
            <a:chOff x="8457312" y="1941954"/>
            <a:chExt cx="1371091" cy="13709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7312" y="1941954"/>
              <a:ext cx="1371091" cy="1370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747" y="6575682"/>
            <a:ext cx="3914118" cy="5601468"/>
            <a:chOff x="219747" y="6575682"/>
            <a:chExt cx="3914118" cy="56014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651407" y="3747036"/>
              <a:ext cx="7828236" cy="1120293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747" y="6575682"/>
              <a:ext cx="3914118" cy="56014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94825" y="6290702"/>
            <a:ext cx="3859168" cy="6171429"/>
            <a:chOff x="13894825" y="6290702"/>
            <a:chExt cx="3859168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60000">
              <a:off x="11849890" y="3298398"/>
              <a:ext cx="7718336" cy="1234285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60000">
              <a:off x="13894825" y="6290702"/>
              <a:ext cx="385916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3810" y="-247619"/>
            <a:ext cx="18933333" cy="3556713"/>
            <a:chOff x="-323810" y="-247619"/>
            <a:chExt cx="18933333" cy="35567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3810" y="-247619"/>
              <a:ext cx="18933333" cy="35567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4387" y="1184630"/>
            <a:ext cx="11859208" cy="25885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1196" y="750890"/>
            <a:ext cx="7980196" cy="7560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3196" y="3719065"/>
            <a:ext cx="6772231" cy="9108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32266" y="3695394"/>
            <a:ext cx="2119986" cy="1155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98819" y="5127330"/>
            <a:ext cx="3492927" cy="3648445"/>
            <a:chOff x="9298819" y="5127330"/>
            <a:chExt cx="3492927" cy="36484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4791" y="3460845"/>
              <a:ext cx="6985855" cy="729689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8819" y="5127330"/>
              <a:ext cx="3492927" cy="36484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5097" y="5912446"/>
            <a:ext cx="2472459" cy="2662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03670" y="5127330"/>
            <a:ext cx="3492927" cy="3648445"/>
            <a:chOff x="13103670" y="5127330"/>
            <a:chExt cx="3492927" cy="36484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9643" y="3460845"/>
              <a:ext cx="6985855" cy="729689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03670" y="5127330"/>
              <a:ext cx="3492927" cy="36484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49948" y="5912446"/>
            <a:ext cx="2472459" cy="26621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93968" y="5127330"/>
            <a:ext cx="3492927" cy="3648445"/>
            <a:chOff x="5493968" y="5127330"/>
            <a:chExt cx="3492927" cy="36484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9940" y="3460845"/>
              <a:ext cx="6985855" cy="729689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3968" y="5127330"/>
              <a:ext cx="3492927" cy="364844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40245" y="5912446"/>
            <a:ext cx="2472459" cy="26621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116" y="5127330"/>
            <a:ext cx="3492927" cy="3648445"/>
            <a:chOff x="1689116" y="5127330"/>
            <a:chExt cx="3492927" cy="36484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9" y="3460845"/>
              <a:ext cx="6985855" cy="72968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9116" y="5127330"/>
              <a:ext cx="3492927" cy="36484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35394" y="5912446"/>
            <a:ext cx="2472459" cy="26621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2023-01-19T09:55:20Z</dcterms:created>
  <dcterms:modified xsi:type="dcterms:W3CDTF">2023-01-19T09:55:20Z</dcterms:modified>
</cp:coreProperties>
</file>